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Catamaran" pitchFamily="2" charset="77"/>
      <p:regular r:id="rId14"/>
      <p:bold r:id="rId15"/>
    </p:embeddedFont>
    <p:embeddedFont>
      <p:font typeface="Catamaran Light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1"/>
  </p:normalViewPr>
  <p:slideViewPr>
    <p:cSldViewPr snapToGrid="0">
      <p:cViewPr varScale="1">
        <p:scale>
          <a:sx n="139" d="100"/>
          <a:sy n="139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9c6d70173_1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9c6d70173_1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de29d1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de29d1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de9c254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de9c254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d06b9fd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d06b9fd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d8a560f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d8a560f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youtu.be</a:t>
            </a:r>
            <a:r>
              <a:rPr lang="en" dirty="0"/>
              <a:t>/n4dVPrf9L7o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2500800" y="285475"/>
            <a:ext cx="4142388" cy="457254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50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4239143" y="104898"/>
            <a:ext cx="665704" cy="734888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3593400" y="38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6914577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1" name="Google Shape;61;p4"/>
          <p:cNvSpPr/>
          <p:nvPr/>
        </p:nvSpPr>
        <p:spPr>
          <a:xfrm rot="10800000">
            <a:off x="2189989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609650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7591188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875251" y="3108746"/>
            <a:ext cx="1238537" cy="136725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6750099" y="2565690"/>
            <a:ext cx="1670713" cy="184417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078502" y="1646297"/>
            <a:ext cx="1238537" cy="136719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-276225" y="372088"/>
            <a:ext cx="2001163" cy="2208980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750100" y="9939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211075" y="40392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7" name="Google Shape;107;p7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08" name="Google Shape;108;p7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376238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42" name="Google Shape;142;p9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9"/>
          <p:cNvSpPr/>
          <p:nvPr/>
        </p:nvSpPr>
        <p:spPr>
          <a:xfrm>
            <a:off x="4259988" y="4686556"/>
            <a:ext cx="624024" cy="456891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⬢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⬡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⬡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-495-cloud-robotics-team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ppypi-cs495-cloudrobotics.readthedocs.io/en/latest/" TargetMode="External"/><Relationship Id="rId4" Type="http://schemas.openxmlformats.org/officeDocument/2006/relationships/hyperlink" Target="https://github.com/CS-495-Cloud-Robotics-Team/PuppyP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dVPrf9L7o?feature=oembed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28475" y="301150"/>
            <a:ext cx="8825100" cy="22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Cloud Robotics Sprint 3</a:t>
            </a:r>
            <a:endParaRPr sz="5700"/>
          </a:p>
        </p:txBody>
      </p:sp>
      <p:sp>
        <p:nvSpPr>
          <p:cNvPr id="199" name="Google Shape;199;p12"/>
          <p:cNvSpPr txBox="1"/>
          <p:nvPr/>
        </p:nvSpPr>
        <p:spPr>
          <a:xfrm>
            <a:off x="313175" y="2890950"/>
            <a:ext cx="84681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Olivia Monteiro, Alicia Reed, Danny Steuer, Archer Taylor, Eli Weber</a:t>
            </a:r>
            <a:endParaRPr sz="2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964350" y="3469100"/>
            <a:ext cx="72153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Website</a:t>
            </a:r>
            <a:r>
              <a:rPr lang="en" sz="2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2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Github</a:t>
            </a:r>
            <a:r>
              <a:rPr lang="en" sz="35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endParaRPr sz="3500">
              <a:solidFill>
                <a:schemeClr val="lt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ReadtheDocs</a:t>
            </a:r>
            <a:endParaRPr sz="2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>
            <a:spLocks noGrp="1"/>
          </p:cNvSpPr>
          <p:nvPr>
            <p:ph type="ctrTitle" idx="4294967295"/>
          </p:nvPr>
        </p:nvSpPr>
        <p:spPr>
          <a:xfrm>
            <a:off x="2360850" y="1018025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4294967295"/>
          </p:nvPr>
        </p:nvSpPr>
        <p:spPr>
          <a:xfrm>
            <a:off x="2360850" y="2313450"/>
            <a:ext cx="4422300" cy="51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Any questions?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694800" y="717338"/>
            <a:ext cx="6010500" cy="63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Focus</a:t>
            </a:r>
            <a:endParaRPr sz="4200"/>
          </a:p>
        </p:txBody>
      </p:sp>
      <p:sp>
        <p:nvSpPr>
          <p:cNvPr id="206" name="Google Shape;206;p13"/>
          <p:cNvSpPr txBox="1">
            <a:spLocks noGrp="1"/>
          </p:cNvSpPr>
          <p:nvPr>
            <p:ph type="body" idx="1"/>
          </p:nvPr>
        </p:nvSpPr>
        <p:spPr>
          <a:xfrm>
            <a:off x="252950" y="1655950"/>
            <a:ext cx="42522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⬢"/>
            </a:pPr>
            <a:r>
              <a:rPr lang="en" sz="2200"/>
              <a:t>Provide a client-server architecture to develop educational systems to support STEM interest in K-12 students​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⬢"/>
            </a:pPr>
            <a:r>
              <a:rPr lang="en" sz="2200"/>
              <a:t>Use voice control to activate and control the PuppyPi</a:t>
            </a:r>
            <a:endParaRPr sz="2200"/>
          </a:p>
        </p:txBody>
      </p:sp>
      <p:sp>
        <p:nvSpPr>
          <p:cNvPr id="207" name="Google Shape;207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08" name="Google Shape;208;p13"/>
          <p:cNvGrpSpPr/>
          <p:nvPr/>
        </p:nvGrpSpPr>
        <p:grpSpPr>
          <a:xfrm>
            <a:off x="103661" y="901067"/>
            <a:ext cx="319747" cy="266140"/>
            <a:chOff x="1244325" y="314425"/>
            <a:chExt cx="444525" cy="370050"/>
          </a:xfrm>
        </p:grpSpPr>
        <p:sp>
          <p:nvSpPr>
            <p:cNvPr id="209" name="Google Shape;209;p1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11" name="Google Shape;211;p13" title="Screenshot 2025-04-17 at 4.27.22 PM.png"/>
          <p:cNvPicPr preferRelativeResize="0"/>
          <p:nvPr/>
        </p:nvPicPr>
        <p:blipFill rotWithShape="1">
          <a:blip r:embed="rId3">
            <a:alphaModFix/>
          </a:blip>
          <a:srcRect t="10919" b="10919"/>
          <a:stretch/>
        </p:blipFill>
        <p:spPr>
          <a:xfrm>
            <a:off x="4713459" y="1851982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ctrTitle" idx="4294967295"/>
          </p:nvPr>
        </p:nvSpPr>
        <p:spPr>
          <a:xfrm>
            <a:off x="713100" y="327300"/>
            <a:ext cx="7717800" cy="9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Sprint Backlog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17" name="Google Shape;217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18" name="Google Shape;218;p14"/>
          <p:cNvGrpSpPr/>
          <p:nvPr/>
        </p:nvGrpSpPr>
        <p:grpSpPr>
          <a:xfrm>
            <a:off x="6441204" y="2792568"/>
            <a:ext cx="1382431" cy="1382802"/>
            <a:chOff x="6654650" y="3665275"/>
            <a:chExt cx="409100" cy="409125"/>
          </a:xfrm>
        </p:grpSpPr>
        <p:sp>
          <p:nvSpPr>
            <p:cNvPr id="219" name="Google Shape;219;p14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 rot="1056760">
            <a:off x="5109434" y="3879281"/>
            <a:ext cx="913321" cy="913402"/>
            <a:chOff x="570875" y="4322250"/>
            <a:chExt cx="443300" cy="443325"/>
          </a:xfrm>
        </p:grpSpPr>
        <p:sp>
          <p:nvSpPr>
            <p:cNvPr id="222" name="Google Shape;222;p1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" name="Google Shape;226;p14" title="Screenshot 2025-04-16 at 6.08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7" y="1676363"/>
            <a:ext cx="7927025" cy="268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79100" y="746825"/>
            <a:ext cx="6010500" cy="5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Functionality</a:t>
            </a:r>
            <a:endParaRPr sz="4200"/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73878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/>
              <a:t>PuppyPi responds to 40+ commands, 9 of which are intelligent modes created by our team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/>
              <a:t>Automatic network connection, wake word, setup script &amp; more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/>
              <a:t>New features this sprint: face detection, color detection, line following, lidar, apriltag detection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/>
              <a:t>Audio compression &amp; noise reduction implemented</a:t>
            </a: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35" name="Google Shape;235;p15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779100" y="746825"/>
            <a:ext cx="6375900" cy="5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Reflection &amp; Further Work</a:t>
            </a:r>
            <a:endParaRPr sz="420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7833600" cy="34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⬢"/>
            </a:pPr>
            <a:r>
              <a:rPr lang="en" sz="2200"/>
              <a:t>Overall a complete effort from our team; we finished all except one of our goals</a:t>
            </a:r>
            <a:endParaRPr sz="2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⬢"/>
            </a:pPr>
            <a:r>
              <a:rPr lang="en" sz="2200"/>
              <a:t>We have created a secure, ready-to-use product that fits our sponsor’s requests</a:t>
            </a:r>
            <a:endParaRPr sz="2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⬢"/>
            </a:pPr>
            <a:r>
              <a:rPr lang="en" sz="2200"/>
              <a:t>Sponsor very happy with resulting product</a:t>
            </a:r>
            <a:endParaRPr sz="2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⬢"/>
            </a:pPr>
            <a:r>
              <a:rPr lang="en" sz="2200"/>
              <a:t>Further work includes computer vision, gesture recognition, using the attachable arm, &amp; more - detailed in our documentation</a:t>
            </a:r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46" name="Google Shape;246;p16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47" name="Google Shape;247;p1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723775" y="5816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Contributions</a:t>
            </a:r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00" y="1091721"/>
            <a:ext cx="2136300" cy="201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275" y="1091725"/>
            <a:ext cx="5932000" cy="342352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339050" y="3216075"/>
            <a:ext cx="30000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Archer Taylor</a:t>
            </a:r>
            <a:br>
              <a:rPr lang="en" sz="1500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Cloud architecture, system integration, device automation, AI &amp; Voice comprehension systems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779100" y="698650"/>
            <a:ext cx="6010500" cy="6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Individual Contributions</a:t>
            </a:r>
            <a:endParaRPr sz="4200"/>
          </a:p>
        </p:txBody>
      </p:sp>
      <p:sp>
        <p:nvSpPr>
          <p:cNvPr id="265" name="Google Shape;26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6" name="Google Shape;266;p18"/>
          <p:cNvSpPr txBox="1"/>
          <p:nvPr/>
        </p:nvSpPr>
        <p:spPr>
          <a:xfrm>
            <a:off x="1467775" y="3631925"/>
            <a:ext cx="2136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1405375" y="3575525"/>
            <a:ext cx="22566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Danny Steuer</a:t>
            </a:r>
            <a:endParaRPr sz="15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Wake word, Stop command, walking for a user-determined amount of time, multiple commands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8" name="Google Shape;268;p1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69" name="Google Shape;269;p1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 t="29152" b="261"/>
          <a:stretch/>
        </p:blipFill>
        <p:spPr>
          <a:xfrm>
            <a:off x="1467775" y="1461222"/>
            <a:ext cx="2136300" cy="201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4">
            <a:alphaModFix/>
          </a:blip>
          <a:srcRect t="18160" b="18672"/>
          <a:stretch/>
        </p:blipFill>
        <p:spPr>
          <a:xfrm>
            <a:off x="5468238" y="1499100"/>
            <a:ext cx="2011624" cy="1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5468300" y="3603725"/>
            <a:ext cx="20115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Eli Weber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Duration commands: walking, turning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Action Interruption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title"/>
          </p:nvPr>
        </p:nvSpPr>
        <p:spPr>
          <a:xfrm>
            <a:off x="779100" y="698650"/>
            <a:ext cx="6010500" cy="6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Individual Contributions</a:t>
            </a:r>
            <a:endParaRPr sz="420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19"/>
          <p:cNvSpPr txBox="1"/>
          <p:nvPr/>
        </p:nvSpPr>
        <p:spPr>
          <a:xfrm>
            <a:off x="5647950" y="3644000"/>
            <a:ext cx="2136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Alicia Reed</a:t>
            </a:r>
            <a:br>
              <a:rPr lang="en" sz="1500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PuppyPi app research, color detection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3" name="Google Shape;283;p19"/>
          <p:cNvSpPr txBox="1"/>
          <p:nvPr/>
        </p:nvSpPr>
        <p:spPr>
          <a:xfrm>
            <a:off x="1619925" y="3644000"/>
            <a:ext cx="2136300" cy="1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Olivia Monteiro</a:t>
            </a:r>
            <a:endParaRPr sz="15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latin typeface="Catamaran"/>
                <a:ea typeface="Catamaran"/>
                <a:cs typeface="Catamaran"/>
                <a:sym typeface="Catamaran"/>
              </a:rPr>
              <a:t>Documentation, walking &amp; turning, face detection, line following, apriltag detection &amp; lidar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84" name="Google Shape;284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85" name="Google Shape;285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89" name="Google Shape;289;p19" title="Alicia3.JPG"/>
          <p:cNvPicPr preferRelativeResize="0"/>
          <p:nvPr/>
        </p:nvPicPr>
        <p:blipFill rotWithShape="1">
          <a:blip r:embed="rId3">
            <a:alphaModFix/>
          </a:blip>
          <a:srcRect l="32447" t="15591" r="33347" b="38673"/>
          <a:stretch/>
        </p:blipFill>
        <p:spPr>
          <a:xfrm>
            <a:off x="5647899" y="1618471"/>
            <a:ext cx="2136417" cy="19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4">
            <a:alphaModFix/>
          </a:blip>
          <a:srcRect l="27027" t="11023" r="25606" b="55306"/>
          <a:stretch/>
        </p:blipFill>
        <p:spPr>
          <a:xfrm>
            <a:off x="1619875" y="1618475"/>
            <a:ext cx="2011603" cy="1906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Online Media 1" descr="PuppyPi Sprint 3 Demo">
            <a:hlinkClick r:id="" action="ppaction://media"/>
            <a:extLst>
              <a:ext uri="{FF2B5EF4-FFF2-40B4-BE49-F238E27FC236}">
                <a16:creationId xmlns:a16="http://schemas.microsoft.com/office/drawing/2014/main" id="{C729EEDE-A81E-C32E-8337-6CE82D5560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1430"/>
            <a:ext cx="9144000" cy="516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On-screen Show (16:9)</PresentationFormat>
  <Paragraphs>44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Dela Gothic One</vt:lpstr>
      <vt:lpstr>Catamaran</vt:lpstr>
      <vt:lpstr>Arial</vt:lpstr>
      <vt:lpstr>Catamaran Light</vt:lpstr>
      <vt:lpstr>Dauphin template</vt:lpstr>
      <vt:lpstr>Cloud Robotics Sprint 3</vt:lpstr>
      <vt:lpstr>Project Focus</vt:lpstr>
      <vt:lpstr>Sprint Backlog</vt:lpstr>
      <vt:lpstr>Project Functionality</vt:lpstr>
      <vt:lpstr>Reflection &amp; Further Work</vt:lpstr>
      <vt:lpstr>Individual Contributions</vt:lpstr>
      <vt:lpstr>Individual Contributions</vt:lpstr>
      <vt:lpstr>Individual Contributions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Olivia Monteiro</cp:lastModifiedBy>
  <cp:revision>1</cp:revision>
  <dcterms:modified xsi:type="dcterms:W3CDTF">2025-04-22T17:15:32Z</dcterms:modified>
</cp:coreProperties>
</file>